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1548"/>
  </p:normalViewPr>
  <p:slideViewPr>
    <p:cSldViewPr snapToGrid="0" snapToObjects="1">
      <p:cViewPr varScale="1">
        <p:scale>
          <a:sx n="115" d="100"/>
          <a:sy n="115" d="100"/>
        </p:scale>
        <p:origin x="1560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7BCBE-A2DD-2248-8676-657FEEB74689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85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2925" y="428626"/>
            <a:ext cx="7772400" cy="1414462"/>
          </a:xfrm>
        </p:spPr>
        <p:txBody>
          <a:bodyPr>
            <a:normAutofit/>
          </a:bodyPr>
          <a:lstStyle/>
          <a:p>
            <a:r>
              <a:rPr lang="en-US" dirty="0" smtClean="0"/>
              <a:t>TED_TALKS CLUSTERING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7312" y="2928937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							</a:t>
            </a:r>
            <a:r>
              <a:rPr lang="en-US" dirty="0" smtClean="0"/>
              <a:t>V BHAVESH </a:t>
            </a:r>
            <a:endParaRPr lang="en-US" dirty="0"/>
          </a:p>
          <a:p>
            <a:pPr algn="l"/>
            <a:r>
              <a:rPr lang="en-US" dirty="0" smtClean="0"/>
              <a:t>							</a:t>
            </a:r>
            <a:r>
              <a:rPr lang="en-US" dirty="0" smtClean="0"/>
              <a:t>D SAIDU </a:t>
            </a:r>
            <a:endParaRPr lang="en-US" dirty="0" smtClean="0"/>
          </a:p>
          <a:p>
            <a:pPr algn="l"/>
            <a:r>
              <a:rPr lang="en-US" dirty="0" smtClean="0"/>
              <a:t>							</a:t>
            </a:r>
            <a:r>
              <a:rPr lang="en-US" dirty="0" smtClean="0"/>
              <a:t>N ABHIRAM </a:t>
            </a:r>
            <a:endParaRPr lang="en-US" dirty="0" smtClean="0"/>
          </a:p>
          <a:p>
            <a:pPr algn="l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2226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 smtClean="0"/>
              <a:t>DATASET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Given dataset has 2475 rows and 123 columns or dimensions.</a:t>
            </a:r>
          </a:p>
          <a:p>
            <a:r>
              <a:rPr lang="en-US" sz="2000" dirty="0" smtClean="0"/>
              <a:t>Here we need to find clusters or groups from given data.</a:t>
            </a:r>
          </a:p>
          <a:p>
            <a:r>
              <a:rPr lang="en-US" sz="2000" dirty="0" smtClean="0"/>
              <a:t>Every column will not contribute to form clusters.</a:t>
            </a:r>
          </a:p>
          <a:p>
            <a:r>
              <a:rPr lang="en-US" sz="2000" dirty="0" smtClean="0"/>
              <a:t>So remove unnecessary columns and normalize data like duration into seconds.</a:t>
            </a:r>
          </a:p>
          <a:p>
            <a:r>
              <a:rPr lang="en-US" sz="2000" dirty="0" smtClean="0"/>
              <a:t>Since we have data that has ‘</a:t>
            </a:r>
            <a:r>
              <a:rPr lang="en-US" sz="2000" dirty="0" err="1" smtClean="0"/>
              <a:t>NaN</a:t>
            </a:r>
            <a:r>
              <a:rPr lang="en-US" sz="2000" dirty="0" smtClean="0"/>
              <a:t>’ values, we need to take care of it by removing or replacing with most common value or by mean.</a:t>
            </a:r>
          </a:p>
          <a:p>
            <a:r>
              <a:rPr lang="en-US" sz="2000" dirty="0" smtClean="0"/>
              <a:t>We replaced ‘</a:t>
            </a:r>
            <a:r>
              <a:rPr lang="en-US" sz="2000" dirty="0" err="1" smtClean="0"/>
              <a:t>NaN</a:t>
            </a:r>
            <a:r>
              <a:rPr lang="en-US" sz="2000" dirty="0" smtClean="0"/>
              <a:t>’ values with mean.</a:t>
            </a:r>
          </a:p>
          <a:p>
            <a:r>
              <a:rPr lang="en-US" sz="2000" dirty="0" smtClean="0"/>
              <a:t>The data we have varies largely in range.</a:t>
            </a:r>
          </a:p>
          <a:p>
            <a:r>
              <a:rPr lang="en-US" sz="2000" dirty="0" smtClean="0"/>
              <a:t>So we need to do feature scaling to normalize whole dataset.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995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/>
              <a:t>Why k-means? Why not Hierarchical Clustering?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Because K-Means performs better than Hierarchical Clustering on large datasets.</a:t>
            </a:r>
          </a:p>
          <a:p>
            <a:r>
              <a:rPr lang="en-US" sz="2500" dirty="0" smtClean="0"/>
              <a:t>Finding optimal number of clusters using </a:t>
            </a:r>
            <a:r>
              <a:rPr lang="en-US" sz="2500" dirty="0" err="1" smtClean="0"/>
              <a:t>dendograms</a:t>
            </a:r>
            <a:r>
              <a:rPr lang="en-US" sz="2500" dirty="0"/>
              <a:t> </a:t>
            </a:r>
            <a:r>
              <a:rPr lang="en-US" sz="2500" dirty="0" smtClean="0"/>
              <a:t>in Hierarchical Clustering is harder than using Elbow method in K-Means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25374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Dataset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58" y="1825625"/>
            <a:ext cx="7768283" cy="4351338"/>
          </a:xfrm>
        </p:spPr>
      </p:pic>
    </p:spTree>
    <p:extLst>
      <p:ext uri="{BB962C8B-B14F-4D97-AF65-F5344CB8AC3E}">
        <p14:creationId xmlns:p14="http://schemas.microsoft.com/office/powerpoint/2010/main" val="162130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Optimal no of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Elbow Method in K-Means: </a:t>
            </a:r>
            <a:r>
              <a:rPr lang="en-US" sz="2500" dirty="0" smtClean="0"/>
              <a:t>optimal is 6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3" y="2304257"/>
            <a:ext cx="6900861" cy="3821906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3836020" y="4884234"/>
            <a:ext cx="747131" cy="323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9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(k-means)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2" y="1417638"/>
            <a:ext cx="5645975" cy="45046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149" y="1186238"/>
            <a:ext cx="1167193" cy="54417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53668" y="591016"/>
            <a:ext cx="325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 Data resulting </a:t>
            </a:r>
            <a:r>
              <a:rPr lang="en-US" smtClean="0"/>
              <a:t>the clusters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 flipH="1">
            <a:off x="7560528" y="1417638"/>
            <a:ext cx="401444" cy="121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flipH="1">
            <a:off x="7588180" y="2834102"/>
            <a:ext cx="401444" cy="121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flipH="1">
            <a:off x="7586563" y="1904996"/>
            <a:ext cx="401444" cy="121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7586563" y="4038130"/>
            <a:ext cx="401444" cy="121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944989" y="1274152"/>
            <a:ext cx="1010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 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950320" y="1795044"/>
            <a:ext cx="1010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 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988007" y="2667184"/>
            <a:ext cx="1010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 4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988007" y="3914079"/>
            <a:ext cx="1010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(self-organizing maps)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4974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4925"/>
            <a:ext cx="9144000" cy="480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Words>181</Words>
  <Application>Microsoft Macintosh PowerPoint</Application>
  <PresentationFormat>On-screen Show (4:3)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 Theme</vt:lpstr>
      <vt:lpstr>TED_TALKS CLUSTERING</vt:lpstr>
      <vt:lpstr>DATASET</vt:lpstr>
      <vt:lpstr>Why k-means? Why not Hierarchical Clustering?</vt:lpstr>
      <vt:lpstr>Input Dataset</vt:lpstr>
      <vt:lpstr>Finding Optimal no of clusters</vt:lpstr>
      <vt:lpstr>Output (k-means)</vt:lpstr>
      <vt:lpstr>Output (self-organizing maps)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 Coral</dc:creator>
  <cp:lastModifiedBy>Dosapati, Saidu Babu (UMKC-Student)</cp:lastModifiedBy>
  <cp:revision>8</cp:revision>
  <dcterms:created xsi:type="dcterms:W3CDTF">2014-01-14T12:05:24Z</dcterms:created>
  <dcterms:modified xsi:type="dcterms:W3CDTF">2017-11-12T23:24:05Z</dcterms:modified>
</cp:coreProperties>
</file>